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72" r:id="rId6"/>
    <p:sldId id="270" r:id="rId7"/>
    <p:sldId id="271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 pour celui 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croiser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site avec 5 pages différentes qui font références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Inclure les collisions.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latin typeface="Comic Sans MS"/>
              </a:rPr>
              <a:t>Creer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</a:rPr>
              <a:t>Correction de 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Savoir organiser 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décisions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Configurer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 (avec des caractéristique différente)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site avec 5 pages différentes qui font références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Savoir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 soit 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entités-association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base de données pouvant gérer l’achat auprès des fournisseurs et non la vente aux clients à partir du schéma entités-association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maquettage complet de l’application que l’on imagine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la base de donnée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a de potentiel nouveau étudiant de BUT informatique.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déplacer des soldats rouge ou noir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Rajouter des fonctionnalité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Coder une la meilleur IA possible en partant d’un certain niveau dans le jeu pour essayer les IA des autres étudiant de la promotion.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858</Words>
  <Application>Microsoft Office PowerPoint</Application>
  <PresentationFormat>Grand écran</PresentationFormat>
  <Paragraphs>197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Pelet</cp:lastModifiedBy>
  <cp:revision>198</cp:revision>
  <dcterms:created xsi:type="dcterms:W3CDTF">2022-04-12T17:08:08Z</dcterms:created>
  <dcterms:modified xsi:type="dcterms:W3CDTF">2022-10-16T17:09:15Z</dcterms:modified>
</cp:coreProperties>
</file>